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</p:sldIdLst>
  <p:sldSz cy="6858000" cx="12192000"/>
  <p:notesSz cx="6858000" cy="9144000"/>
  <p:embeddedFontLst>
    <p:embeddedFont>
      <p:font typeface="PT Sans"/>
      <p:regular r:id="rId40"/>
      <p:bold r:id="rId41"/>
      <p:italic r:id="rId42"/>
      <p:boldItalic r:id="rId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3840">
          <p15:clr>
            <a:srgbClr val="000000"/>
          </p15:clr>
        </p15:guide>
      </p15:sldGuideLst>
    </p:ext>
    <p:ext uri="http://customooxmlschemas.google.com/">
      <go:slidesCustomData xmlns:go="http://customooxmlschemas.google.com/" r:id="rId44" roundtripDataSignature="AMtx7mg7ydYydfppVd2fVSmuHJ85Nlq6e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PTSans-regular.fntdata"/><Relationship Id="rId20" Type="http://schemas.openxmlformats.org/officeDocument/2006/relationships/slide" Target="slides/slide14.xml"/><Relationship Id="rId42" Type="http://schemas.openxmlformats.org/officeDocument/2006/relationships/font" Target="fonts/PTSans-italic.fntdata"/><Relationship Id="rId41" Type="http://schemas.openxmlformats.org/officeDocument/2006/relationships/font" Target="fonts/PTSans-bold.fntdata"/><Relationship Id="rId22" Type="http://schemas.openxmlformats.org/officeDocument/2006/relationships/slide" Target="slides/slide16.xml"/><Relationship Id="rId44" Type="http://customschemas.google.com/relationships/presentationmetadata" Target="metadata"/><Relationship Id="rId21" Type="http://schemas.openxmlformats.org/officeDocument/2006/relationships/slide" Target="slides/slide15.xml"/><Relationship Id="rId43" Type="http://schemas.openxmlformats.org/officeDocument/2006/relationships/font" Target="fonts/PTSans-boldItalic.fntdata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slide" Target="slides/slide31.xml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39" Type="http://schemas.openxmlformats.org/officeDocument/2006/relationships/slide" Target="slides/slide33.xml"/><Relationship Id="rId16" Type="http://schemas.openxmlformats.org/officeDocument/2006/relationships/slide" Target="slides/slide10.xml"/><Relationship Id="rId38" Type="http://schemas.openxmlformats.org/officeDocument/2006/relationships/slide" Target="slides/slide32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5" name="Google Shape;155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7" name="Google Shape;227;p5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4" name="Google Shape;234;p5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1" name="Google Shape;241;p5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5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8" name="Google Shape;248;p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Video about shopping</a:t>
            </a:r>
            <a:endParaRPr/>
          </a:p>
        </p:txBody>
      </p:sp>
      <p:sp>
        <p:nvSpPr>
          <p:cNvPr id="249" name="Google Shape;249;p5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5" name="Google Shape;255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Video about shopping</a:t>
            </a:r>
            <a:endParaRPr/>
          </a:p>
        </p:txBody>
      </p:sp>
      <p:sp>
        <p:nvSpPr>
          <p:cNvPr id="256" name="Google Shape;256;p1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1" name="Google Shape;261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9" name="Google Shape;269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8" name="Google Shape;278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5" name="Google Shape;285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3" name="Google Shape;293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9" name="Google Shape;159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0" name="Google Shape;300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371070d14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6" name="Google Shape;306;g1371070d142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2" name="Google Shape;312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b678fe666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9" name="Google Shape;319;gb678fe666c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b678fe666c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6" name="Google Shape;326;gb678fe666c_0_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3" name="Google Shape;333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eva</a:t>
            </a:r>
            <a:endParaRPr/>
          </a:p>
        </p:txBody>
      </p:sp>
      <p:sp>
        <p:nvSpPr>
          <p:cNvPr id="334" name="Google Shape;334;p1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41" name="Google Shape;341;p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48" name="Google Shape;348;p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53" name="Google Shape;353;p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58" name="Google Shape;358;p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6" name="Google Shape;166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63" name="Google Shape;363;p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71" name="Google Shape;371;p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78" name="Google Shape;378;p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88" name="Google Shape;388;p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3" name="Google Shape;183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0" name="Google Shape;190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5" name="Google Shape;195;p4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147b4cfa8dc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2" name="Google Shape;202;g147b4cfa8dc_0_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147b4cfa8dc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1" name="Google Shape;211;g147b4cfa8dc_0_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47b4cfa8dc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9" name="Google Shape;219;g147b4cfa8dc_0_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6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6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2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8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38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3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3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3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8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28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87" name="Google Shape;87;p2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2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2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3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39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3" name="Google Shape;93;p3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3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3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40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40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99" name="Google Shape;99;p4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4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4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4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41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5" name="Google Shape;105;p41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6" name="Google Shape;106;p4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4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4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42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42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12" name="Google Shape;112;p42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3" name="Google Shape;113;p42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14" name="Google Shape;114;p42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5" name="Google Shape;115;p4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4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4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4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0" name="Google Shape;120;p4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p4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4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4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5" name="Google Shape;125;p4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p4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45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" name="Google Shape;129;p45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130" name="Google Shape;130;p45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31" name="Google Shape;131;p4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p4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3" name="Google Shape;133;p4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46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p46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137" name="Google Shape;137;p46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38" name="Google Shape;138;p4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9" name="Google Shape;139;p4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0" name="Google Shape;140;p4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0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0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4" name="Google Shape;24;p3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3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3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4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3" name="Google Shape;143;p47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4" name="Google Shape;144;p4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" name="Google Shape;145;p4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6" name="Google Shape;146;p4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48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9" name="Google Shape;149;p48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0" name="Google Shape;150;p4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1" name="Google Shape;151;p4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2" name="Google Shape;152;p4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31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0" name="Google Shape;30;p31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1" name="Google Shape;31;p3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3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3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32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32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7" name="Google Shape;37;p32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8" name="Google Shape;38;p32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32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3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3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3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3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3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3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3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3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3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35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35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5" name="Google Shape;55;p35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6" name="Google Shape;56;p3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3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3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36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36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2" name="Google Shape;62;p36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3" name="Google Shape;63;p3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3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3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3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37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" name="Google Shape;69;p3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3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3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theme" Target="../theme/theme2.xml"/><Relationship Id="rId10" Type="http://schemas.openxmlformats.org/officeDocument/2006/relationships/slideLayout" Target="../slideLayouts/slideLayout10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11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2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2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2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2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0" name="Google Shape;80;p27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1" name="Google Shape;81;p2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" name="Google Shape;82;p2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3" name="Google Shape;83;p2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jpg"/><Relationship Id="rId4" Type="http://schemas.openxmlformats.org/officeDocument/2006/relationships/image" Target="../media/image21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jpg"/><Relationship Id="rId4" Type="http://schemas.openxmlformats.org/officeDocument/2006/relationships/hyperlink" Target="https://dictionary.cambridge.org/dictionary/english/try" TargetMode="External"/><Relationship Id="rId5" Type="http://schemas.openxmlformats.org/officeDocument/2006/relationships/hyperlink" Target="https://dictionary.cambridge.org/dictionary/english/your" TargetMode="External"/><Relationship Id="rId6" Type="http://schemas.openxmlformats.org/officeDocument/2006/relationships/hyperlink" Target="https://dictionary.cambridge.org/dictionary/english/coat" TargetMode="External"/><Relationship Id="rId7" Type="http://schemas.openxmlformats.org/officeDocument/2006/relationships/image" Target="../media/image13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jpg"/><Relationship Id="rId4" Type="http://schemas.openxmlformats.org/officeDocument/2006/relationships/image" Target="../media/image29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jpg"/><Relationship Id="rId4" Type="http://schemas.openxmlformats.org/officeDocument/2006/relationships/image" Target="../media/image27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jpg"/><Relationship Id="rId4" Type="http://schemas.openxmlformats.org/officeDocument/2006/relationships/image" Target="../media/image25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jpg"/><Relationship Id="rId4" Type="http://schemas.openxmlformats.org/officeDocument/2006/relationships/image" Target="../media/image28.png"/><Relationship Id="rId5" Type="http://schemas.openxmlformats.org/officeDocument/2006/relationships/image" Target="../media/image19.png"/><Relationship Id="rId6" Type="http://schemas.openxmlformats.org/officeDocument/2006/relationships/image" Target="../media/image24.png"/><Relationship Id="rId7" Type="http://schemas.openxmlformats.org/officeDocument/2006/relationships/image" Target="../media/image2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jpg"/><Relationship Id="rId4" Type="http://schemas.openxmlformats.org/officeDocument/2006/relationships/image" Target="../media/image33.png"/><Relationship Id="rId9" Type="http://schemas.openxmlformats.org/officeDocument/2006/relationships/image" Target="../media/image43.png"/><Relationship Id="rId5" Type="http://schemas.openxmlformats.org/officeDocument/2006/relationships/image" Target="../media/image30.png"/><Relationship Id="rId6" Type="http://schemas.openxmlformats.org/officeDocument/2006/relationships/image" Target="../media/image23.png"/><Relationship Id="rId7" Type="http://schemas.openxmlformats.org/officeDocument/2006/relationships/image" Target="../media/image26.png"/><Relationship Id="rId8" Type="http://schemas.openxmlformats.org/officeDocument/2006/relationships/hyperlink" Target="http://drive.google.com/file/d/1dniI2JCfQENtRj0I0zqbAX88OzCZQ-dQ/view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.jpg"/><Relationship Id="rId4" Type="http://schemas.openxmlformats.org/officeDocument/2006/relationships/image" Target="../media/image36.png"/><Relationship Id="rId5" Type="http://schemas.openxmlformats.org/officeDocument/2006/relationships/image" Target="../media/image31.png"/><Relationship Id="rId6" Type="http://schemas.openxmlformats.org/officeDocument/2006/relationships/image" Target="../media/image2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.jpg"/><Relationship Id="rId4" Type="http://schemas.openxmlformats.org/officeDocument/2006/relationships/image" Target="../media/image38.png"/><Relationship Id="rId5" Type="http://schemas.openxmlformats.org/officeDocument/2006/relationships/image" Target="../media/image42.png"/><Relationship Id="rId6" Type="http://schemas.openxmlformats.org/officeDocument/2006/relationships/image" Target="../media/image32.png"/><Relationship Id="rId7" Type="http://schemas.openxmlformats.org/officeDocument/2006/relationships/image" Target="../media/image2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.jpg"/><Relationship Id="rId4" Type="http://schemas.openxmlformats.org/officeDocument/2006/relationships/image" Target="../media/image37.png"/><Relationship Id="rId5" Type="http://schemas.openxmlformats.org/officeDocument/2006/relationships/image" Target="../media/image41.png"/><Relationship Id="rId6" Type="http://schemas.openxmlformats.org/officeDocument/2006/relationships/image" Target="../media/image2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g"/><Relationship Id="rId4" Type="http://schemas.openxmlformats.org/officeDocument/2006/relationships/image" Target="../media/image1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0.jpg"/><Relationship Id="rId4" Type="http://schemas.openxmlformats.org/officeDocument/2006/relationships/image" Target="../media/image52.png"/><Relationship Id="rId5" Type="http://schemas.openxmlformats.org/officeDocument/2006/relationships/image" Target="../media/image3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0.jpg"/><Relationship Id="rId4" Type="http://schemas.openxmlformats.org/officeDocument/2006/relationships/image" Target="../media/image4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.jpg"/><Relationship Id="rId4" Type="http://schemas.openxmlformats.org/officeDocument/2006/relationships/image" Target="../media/image1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.jpg"/><Relationship Id="rId4" Type="http://schemas.openxmlformats.org/officeDocument/2006/relationships/image" Target="../media/image1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.jpg"/><Relationship Id="rId4" Type="http://schemas.openxmlformats.org/officeDocument/2006/relationships/image" Target="../media/image1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.jpg"/><Relationship Id="rId4" Type="http://schemas.openxmlformats.org/officeDocument/2006/relationships/image" Target="../media/image56.png"/><Relationship Id="rId5" Type="http://schemas.openxmlformats.org/officeDocument/2006/relationships/image" Target="../media/image45.png"/><Relationship Id="rId6" Type="http://schemas.openxmlformats.org/officeDocument/2006/relationships/image" Target="../media/image4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0.jpg"/><Relationship Id="rId4" Type="http://schemas.openxmlformats.org/officeDocument/2006/relationships/image" Target="../media/image59.png"/><Relationship Id="rId5" Type="http://schemas.openxmlformats.org/officeDocument/2006/relationships/image" Target="../media/image47.png"/><Relationship Id="rId6" Type="http://schemas.openxmlformats.org/officeDocument/2006/relationships/image" Target="../media/image4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0.jpg"/><Relationship Id="rId4" Type="http://schemas.openxmlformats.org/officeDocument/2006/relationships/image" Target="../media/image5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.jpg"/><Relationship Id="rId4" Type="http://schemas.openxmlformats.org/officeDocument/2006/relationships/image" Target="../media/image4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.jpg"/><Relationship Id="rId4" Type="http://schemas.openxmlformats.org/officeDocument/2006/relationships/image" Target="../media/image5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0.jpg"/><Relationship Id="rId4" Type="http://schemas.openxmlformats.org/officeDocument/2006/relationships/image" Target="../media/image53.png"/><Relationship Id="rId5" Type="http://schemas.openxmlformats.org/officeDocument/2006/relationships/image" Target="../media/image5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.jpg"/><Relationship Id="rId4" Type="http://schemas.openxmlformats.org/officeDocument/2006/relationships/image" Target="../media/image1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5.jpg"/><Relationship Id="rId4" Type="http://schemas.openxmlformats.org/officeDocument/2006/relationships/image" Target="../media/image51.png"/><Relationship Id="rId10" Type="http://schemas.openxmlformats.org/officeDocument/2006/relationships/hyperlink" Target="http://drive.google.com/file/d/1egtiBxbrQ7TcPPRyuU1HQVlhqN7gNXs2/view" TargetMode="External"/><Relationship Id="rId9" Type="http://schemas.openxmlformats.org/officeDocument/2006/relationships/hyperlink" Target="http://drive.google.com/file/d/1STBzT62ckZfGtMNRL6bx-eAtUxR9rW3z/view" TargetMode="External"/><Relationship Id="rId5" Type="http://schemas.openxmlformats.org/officeDocument/2006/relationships/image" Target="../media/image54.png"/><Relationship Id="rId6" Type="http://schemas.openxmlformats.org/officeDocument/2006/relationships/image" Target="../media/image48.png"/><Relationship Id="rId7" Type="http://schemas.openxmlformats.org/officeDocument/2006/relationships/hyperlink" Target="http://drive.google.com/file/d/1F6sqE8yyeFoB1mTv0uw7sYwxJ25PdXvL/view" TargetMode="External"/><Relationship Id="rId8" Type="http://schemas.openxmlformats.org/officeDocument/2006/relationships/image" Target="../media/image43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.jpg"/><Relationship Id="rId4" Type="http://schemas.openxmlformats.org/officeDocument/2006/relationships/image" Target="../media/image1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jpg"/><Relationship Id="rId4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jpg"/><Relationship Id="rId4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jpg"/><Relationship Id="rId4" Type="http://schemas.openxmlformats.org/officeDocument/2006/relationships/image" Target="../media/image7.jpg"/><Relationship Id="rId5" Type="http://schemas.openxmlformats.org/officeDocument/2006/relationships/hyperlink" Target="https://dictionary.cambridge.org/dictionary/english/sure" TargetMode="External"/><Relationship Id="rId6" Type="http://schemas.openxmlformats.org/officeDocument/2006/relationships/hyperlink" Target="https://dictionary.cambridge.org/dictionary/english/buy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jpg"/><Relationship Id="rId4" Type="http://schemas.openxmlformats.org/officeDocument/2006/relationships/image" Target="../media/image18.png"/><Relationship Id="rId5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jpg"/><Relationship Id="rId4" Type="http://schemas.openxmlformats.org/officeDocument/2006/relationships/image" Target="../media/image2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jp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50"/>
          <p:cNvSpPr txBox="1"/>
          <p:nvPr>
            <p:ph idx="1" type="subTitle"/>
          </p:nvPr>
        </p:nvSpPr>
        <p:spPr>
          <a:xfrm>
            <a:off x="656492" y="319576"/>
            <a:ext cx="9144000" cy="7472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06400" lvl="0" marL="45720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b="1" lang="en-US" sz="3200" u="sng"/>
              <a:t>Vocabulary about shopping:</a:t>
            </a:r>
            <a:endParaRPr/>
          </a:p>
        </p:txBody>
      </p:sp>
      <p:sp>
        <p:nvSpPr>
          <p:cNvPr id="230" name="Google Shape;230;p50"/>
          <p:cNvSpPr txBox="1"/>
          <p:nvPr/>
        </p:nvSpPr>
        <p:spPr>
          <a:xfrm>
            <a:off x="4255476" y="2441453"/>
            <a:ext cx="7362093" cy="30566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064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1" i="1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i="1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Cash/credit card/ check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aying Cash For Healthcare? New Tool Helps You Find The Price" id="231" name="Google Shape;231;p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4431" y="2256571"/>
            <a:ext cx="4314107" cy="28970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51"/>
          <p:cNvSpPr txBox="1"/>
          <p:nvPr>
            <p:ph idx="1" type="subTitle"/>
          </p:nvPr>
        </p:nvSpPr>
        <p:spPr>
          <a:xfrm>
            <a:off x="656492" y="319576"/>
            <a:ext cx="9144000" cy="7472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06400" lvl="0" marL="45720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b="1" lang="en-US" sz="3200" u="sng"/>
              <a:t>Vocabulary about shopping:</a:t>
            </a:r>
            <a:endParaRPr/>
          </a:p>
        </p:txBody>
      </p:sp>
      <p:sp>
        <p:nvSpPr>
          <p:cNvPr id="237" name="Google Shape;237;p51"/>
          <p:cNvSpPr txBox="1"/>
          <p:nvPr/>
        </p:nvSpPr>
        <p:spPr>
          <a:xfrm>
            <a:off x="6424246" y="2441453"/>
            <a:ext cx="5193323" cy="30566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064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i="1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Try things 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064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1" i="1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0" i="1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Can I </a:t>
            </a:r>
            <a:r>
              <a:rPr b="0" i="1" lang="en-US" sz="240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try</a:t>
            </a:r>
            <a:r>
              <a:rPr b="0" i="1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on </a:t>
            </a:r>
            <a:r>
              <a:rPr b="0" i="1" lang="en-US" sz="240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your</a:t>
            </a:r>
            <a:r>
              <a:rPr b="0" i="1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r>
              <a:rPr b="0" i="1" lang="en-US" sz="240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coat</a:t>
            </a:r>
            <a:r>
              <a:rPr b="0" i="1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 b="1" i="1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Shopping | Baamboozle" id="238" name="Google Shape;238;p5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86912" y="2170602"/>
            <a:ext cx="5309088" cy="29880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52"/>
          <p:cNvSpPr txBox="1"/>
          <p:nvPr>
            <p:ph idx="1" type="subTitle"/>
          </p:nvPr>
        </p:nvSpPr>
        <p:spPr>
          <a:xfrm>
            <a:off x="656492" y="319576"/>
            <a:ext cx="9144000" cy="7472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06400" lvl="0" marL="45720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b="1" lang="en-US" sz="3200" u="sng"/>
              <a:t>Vocabulary about shopping:</a:t>
            </a:r>
            <a:endParaRPr/>
          </a:p>
        </p:txBody>
      </p:sp>
      <p:sp>
        <p:nvSpPr>
          <p:cNvPr id="244" name="Google Shape;244;p52"/>
          <p:cNvSpPr txBox="1"/>
          <p:nvPr/>
        </p:nvSpPr>
        <p:spPr>
          <a:xfrm>
            <a:off x="6424246" y="2441453"/>
            <a:ext cx="5193323" cy="30566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064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i="1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Fitting room </a:t>
            </a: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/ˈfɪt̬.ɪŋ ˌruːm/</a:t>
            </a:r>
            <a:endParaRPr b="1" i="1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1" i="1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0" i="1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girl goes into the fitting room and try dress on.</a:t>
            </a:r>
            <a:endParaRPr b="1" i="1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Higher sales in store – thanks to good lighting in fitting rooms |  lichtbasis.com" id="245" name="Google Shape;245;p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6492" y="1797477"/>
            <a:ext cx="5372988" cy="37006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53"/>
          <p:cNvSpPr txBox="1"/>
          <p:nvPr>
            <p:ph idx="1" type="subTitle"/>
          </p:nvPr>
        </p:nvSpPr>
        <p:spPr>
          <a:xfrm>
            <a:off x="656492" y="331299"/>
            <a:ext cx="9144000" cy="7472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06400" lvl="0" marL="45720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b="1" lang="en-US" sz="3200" u="sng"/>
              <a:t>Shopping Role-play:</a:t>
            </a:r>
            <a:endParaRPr/>
          </a:p>
        </p:txBody>
      </p:sp>
      <p:pic>
        <p:nvPicPr>
          <p:cNvPr descr="Dialogue Shopping worksheet" id="252" name="Google Shape;252;p53"/>
          <p:cNvPicPr preferRelativeResize="0"/>
          <p:nvPr/>
        </p:nvPicPr>
        <p:blipFill rotWithShape="1">
          <a:blip r:embed="rId4">
            <a:alphaModFix/>
          </a:blip>
          <a:srcRect b="7008" l="0" r="1770" t="14358"/>
          <a:stretch/>
        </p:blipFill>
        <p:spPr>
          <a:xfrm>
            <a:off x="3224175" y="876300"/>
            <a:ext cx="5251600" cy="5594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lothes shopping role play - презентация онлайн" id="258" name="Google Shape;258;p12"/>
          <p:cNvPicPr preferRelativeResize="0"/>
          <p:nvPr/>
        </p:nvPicPr>
        <p:blipFill rotWithShape="1">
          <a:blip r:embed="rId4">
            <a:alphaModFix/>
          </a:blip>
          <a:srcRect b="9743" l="7623" r="4934" t="21537"/>
          <a:stretch/>
        </p:blipFill>
        <p:spPr>
          <a:xfrm>
            <a:off x="1219784" y="890954"/>
            <a:ext cx="9181996" cy="54043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93662" y="452321"/>
            <a:ext cx="7661526" cy="574035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PC\Desktop\2.1.PNG" id="264" name="Google Shape;264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93713" y="1249471"/>
            <a:ext cx="4046756" cy="306892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PC\Desktop\2.2.PNG" id="265" name="Google Shape;265;p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93712" y="4318392"/>
            <a:ext cx="4046757" cy="14360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1256963" y="1025525"/>
            <a:ext cx="609600" cy="60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Users\PC\Desktop\2.4.PNG" id="271" name="Google Shape;271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12265" y="3533756"/>
            <a:ext cx="3439018" cy="27286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897080" y="545559"/>
            <a:ext cx="6717163" cy="58429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PC\Desktop\2.3.PNG" id="273" name="Google Shape;273;p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12265" y="968966"/>
            <a:ext cx="3297128" cy="34685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815528" y="664166"/>
            <a:ext cx="609600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7" title="Tactics for Listening, Basic, CD3, 13.mp3">
            <a:hlinkClick r:id="rId8"/>
          </p:cNvPr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52400" y="152400"/>
            <a:ext cx="240759" cy="2407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Google Shape;280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40135" y="1465320"/>
            <a:ext cx="7747065" cy="439945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PC\Desktop\2.5.PNG" id="281" name="Google Shape;281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9700" y="1887538"/>
            <a:ext cx="3725520" cy="22114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815528" y="664166"/>
            <a:ext cx="609600" cy="60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Users\PC\Desktop\2.7.PNG" id="287" name="Google Shape;287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6413" y="4096077"/>
            <a:ext cx="3190480" cy="19736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847036" y="432797"/>
            <a:ext cx="6914651" cy="585882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PC\Desktop\2.6.PNG" id="289" name="Google Shape;289;p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06413" y="938213"/>
            <a:ext cx="3513794" cy="4029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768013" y="328613"/>
            <a:ext cx="609600" cy="60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Google Shape;295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41221" y="1633063"/>
            <a:ext cx="8261425" cy="382180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PC\Desktop\2.8.PNG" id="296" name="Google Shape;296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97013" y="1666875"/>
            <a:ext cx="3401931" cy="20380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1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768013" y="328613"/>
            <a:ext cx="609600" cy="60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2"/>
          <p:cNvPicPr preferRelativeResize="0"/>
          <p:nvPr/>
        </p:nvPicPr>
        <p:blipFill rotWithShape="1">
          <a:blip r:embed="rId4">
            <a:alphaModFix/>
          </a:blip>
          <a:srcRect b="27068" l="17057" r="17760" t="40361"/>
          <a:stretch/>
        </p:blipFill>
        <p:spPr>
          <a:xfrm>
            <a:off x="113444" y="121400"/>
            <a:ext cx="1771851" cy="498015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"/>
          <p:cNvSpPr txBox="1"/>
          <p:nvPr/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Comic Sans MS"/>
              <a:buNone/>
            </a:pPr>
            <a:r>
              <a:rPr b="1" i="0" lang="en-US" sz="8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Unit 19: Shopping</a:t>
            </a:r>
            <a:endParaRPr b="1" i="0" sz="80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63" name="Google Shape;163;p2"/>
          <p:cNvSpPr/>
          <p:nvPr/>
        </p:nvSpPr>
        <p:spPr>
          <a:xfrm>
            <a:off x="3761427" y="3792623"/>
            <a:ext cx="5278745" cy="1014153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Creator: Ms. Lizzie</a:t>
            </a:r>
            <a:endParaRPr b="1" i="0" sz="24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83270" y="1282610"/>
            <a:ext cx="7785342" cy="523527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PC\Desktop\2.9.PNG" id="303" name="Google Shape;303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14598" y="1560458"/>
            <a:ext cx="3894795" cy="26962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Google Shape;308;g1371070d142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16175" y="314337"/>
            <a:ext cx="4976850" cy="6105513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g1371070d142_0_0"/>
          <p:cNvSpPr txBox="1"/>
          <p:nvPr/>
        </p:nvSpPr>
        <p:spPr>
          <a:xfrm>
            <a:off x="361675" y="1038300"/>
            <a:ext cx="4654500" cy="6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i="1" lang="en-US" sz="320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Speaking: Free Talk </a:t>
            </a:r>
            <a:endParaRPr b="0" i="0" sz="1400" u="sng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" name="Google Shape;314;p13"/>
          <p:cNvPicPr preferRelativeResize="0"/>
          <p:nvPr/>
        </p:nvPicPr>
        <p:blipFill rotWithShape="1">
          <a:blip r:embed="rId4">
            <a:alphaModFix/>
          </a:blip>
          <a:srcRect b="27068" l="17057" r="17760" t="40361"/>
          <a:stretch/>
        </p:blipFill>
        <p:spPr>
          <a:xfrm>
            <a:off x="113444" y="121400"/>
            <a:ext cx="1771851" cy="498015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13"/>
          <p:cNvSpPr/>
          <p:nvPr/>
        </p:nvSpPr>
        <p:spPr>
          <a:xfrm>
            <a:off x="3761427" y="3792623"/>
            <a:ext cx="5278745" cy="1014153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16" name="Google Shape;316;p13"/>
          <p:cNvSpPr txBox="1"/>
          <p:nvPr/>
        </p:nvSpPr>
        <p:spPr>
          <a:xfrm>
            <a:off x="1524000" y="1645099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Comic Sans MS"/>
              <a:buNone/>
            </a:pPr>
            <a:r>
              <a:rPr b="1" i="0" lang="en-US" sz="8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02. Grammar</a:t>
            </a:r>
            <a:endParaRPr b="1" i="0" sz="80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gb678fe666c_0_0"/>
          <p:cNvPicPr preferRelativeResize="0"/>
          <p:nvPr/>
        </p:nvPicPr>
        <p:blipFill rotWithShape="1">
          <a:blip r:embed="rId4">
            <a:alphaModFix/>
          </a:blip>
          <a:srcRect b="27068" l="17057" r="17760" t="40361"/>
          <a:stretch/>
        </p:blipFill>
        <p:spPr>
          <a:xfrm>
            <a:off x="113444" y="121400"/>
            <a:ext cx="1771853" cy="498015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gb678fe666c_0_0"/>
          <p:cNvSpPr/>
          <p:nvPr/>
        </p:nvSpPr>
        <p:spPr>
          <a:xfrm>
            <a:off x="3761427" y="3792623"/>
            <a:ext cx="5278800" cy="10143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23" name="Google Shape;323;gb678fe666c_0_0"/>
          <p:cNvSpPr txBox="1"/>
          <p:nvPr/>
        </p:nvSpPr>
        <p:spPr>
          <a:xfrm>
            <a:off x="1524000" y="2118649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Comic Sans MS"/>
              <a:buNone/>
            </a:pPr>
            <a:r>
              <a:rPr b="1" i="0" lang="en-US" sz="8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WARM-UP</a:t>
            </a:r>
            <a:endParaRPr b="1" i="0" sz="80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" name="Google Shape;328;gb678fe666c_0_6"/>
          <p:cNvPicPr preferRelativeResize="0"/>
          <p:nvPr/>
        </p:nvPicPr>
        <p:blipFill rotWithShape="1">
          <a:blip r:embed="rId4">
            <a:alphaModFix/>
          </a:blip>
          <a:srcRect b="27068" l="17057" r="17760" t="40361"/>
          <a:stretch/>
        </p:blipFill>
        <p:spPr>
          <a:xfrm>
            <a:off x="113444" y="121400"/>
            <a:ext cx="1771853" cy="498015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gb678fe666c_0_6"/>
          <p:cNvSpPr/>
          <p:nvPr/>
        </p:nvSpPr>
        <p:spPr>
          <a:xfrm>
            <a:off x="3761427" y="3792623"/>
            <a:ext cx="5278800" cy="10143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30" name="Google Shape;330;gb678fe666c_0_6"/>
          <p:cNvSpPr txBox="1"/>
          <p:nvPr/>
        </p:nvSpPr>
        <p:spPr>
          <a:xfrm>
            <a:off x="1524000" y="2118649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Comic Sans MS"/>
              <a:buNone/>
            </a:pPr>
            <a:r>
              <a:rPr b="1" i="0" lang="en-US" sz="8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REVIEW</a:t>
            </a:r>
            <a:endParaRPr b="1" i="0" sz="80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Users\PC\Desktop\2.1.PNG" id="336" name="Google Shape;336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90712" y="173426"/>
            <a:ext cx="4131715" cy="622440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PC\Desktop\2.2.PNG" id="337" name="Google Shape;337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022425" y="237626"/>
            <a:ext cx="5234153" cy="358968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PC\Desktop\2.3.PNG" id="338" name="Google Shape;338;p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022427" y="3827312"/>
            <a:ext cx="5423339" cy="25705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Users\PC\Desktop\2.4.PNG" id="343" name="Google Shape;343;p15"/>
          <p:cNvPicPr preferRelativeResize="0"/>
          <p:nvPr/>
        </p:nvPicPr>
        <p:blipFill rotWithShape="1">
          <a:blip r:embed="rId4">
            <a:alphaModFix/>
          </a:blip>
          <a:srcRect b="25655" l="0" r="0" t="0"/>
          <a:stretch/>
        </p:blipFill>
        <p:spPr>
          <a:xfrm>
            <a:off x="2455097" y="370434"/>
            <a:ext cx="4312544" cy="621955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PC\Desktop\2.5.PNG" id="344" name="Google Shape;344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767640" y="370434"/>
            <a:ext cx="4788483" cy="365094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PC\Desktop\2.6.PNG" id="345" name="Google Shape;345;p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767640" y="4021375"/>
            <a:ext cx="4788483" cy="25686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Users\PC\Desktop\2.7.PNG" id="350" name="Google Shape;350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31198" y="407560"/>
            <a:ext cx="8483492" cy="60721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Users\PC\Desktop\2.1.PNG" id="355" name="Google Shape;355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51601" y="302008"/>
            <a:ext cx="6980675" cy="60524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Users\PC\Desktop\2.2.PNG" id="360" name="Google Shape;360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47688" y="601551"/>
            <a:ext cx="7436836" cy="5572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"/>
          <p:cNvSpPr txBox="1"/>
          <p:nvPr/>
        </p:nvSpPr>
        <p:spPr>
          <a:xfrm>
            <a:off x="4579460" y="649582"/>
            <a:ext cx="6191673" cy="92333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0" i="0" lang="en-US" sz="5400" u="none" cap="none" strike="noStrike">
                <a:solidFill>
                  <a:srgbClr val="262626"/>
                </a:solidFill>
                <a:latin typeface="Comic Sans MS"/>
                <a:ea typeface="Comic Sans MS"/>
                <a:cs typeface="Comic Sans MS"/>
                <a:sym typeface="Comic Sans MS"/>
              </a:rPr>
              <a:t>Content</a:t>
            </a:r>
            <a:endParaRPr b="0" i="0" sz="5400" u="none" cap="none" strike="noStrike">
              <a:solidFill>
                <a:srgbClr val="262626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69" name="Google Shape;169;p3"/>
          <p:cNvGrpSpPr/>
          <p:nvPr/>
        </p:nvGrpSpPr>
        <p:grpSpPr>
          <a:xfrm>
            <a:off x="4109574" y="1780253"/>
            <a:ext cx="5260579" cy="1006082"/>
            <a:chOff x="5999092" y="1546200"/>
            <a:chExt cx="5260579" cy="1006082"/>
          </a:xfrm>
        </p:grpSpPr>
        <p:sp>
          <p:nvSpPr>
            <p:cNvPr id="170" name="Google Shape;170;p3"/>
            <p:cNvSpPr txBox="1"/>
            <p:nvPr/>
          </p:nvSpPr>
          <p:spPr>
            <a:xfrm>
              <a:off x="6751979" y="2090617"/>
              <a:ext cx="4507692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0" i="0" lang="en-US" sz="24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Shopping</a:t>
              </a:r>
              <a:endParaRPr b="0" i="0" sz="24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71" name="Google Shape;171;p3"/>
            <p:cNvSpPr txBox="1"/>
            <p:nvPr/>
          </p:nvSpPr>
          <p:spPr>
            <a:xfrm>
              <a:off x="6751979" y="1546200"/>
              <a:ext cx="4507692" cy="5847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108000" spcFirstLastPara="1" rIns="108000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b="1" i="0" lang="en-US" sz="32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Listening &amp; Speaking</a:t>
              </a:r>
              <a:endParaRPr b="1" i="0" sz="3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72" name="Google Shape;172;p3"/>
            <p:cNvSpPr txBox="1"/>
            <p:nvPr/>
          </p:nvSpPr>
          <p:spPr>
            <a:xfrm>
              <a:off x="5999092" y="1555203"/>
              <a:ext cx="958096" cy="6463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108000" spcFirstLastPara="1" rIns="108000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r>
                <a:rPr b="1" i="0" lang="en-US" sz="36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01.</a:t>
              </a:r>
              <a:endParaRPr b="1" i="0" sz="3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73" name="Google Shape;173;p3"/>
          <p:cNvGrpSpPr/>
          <p:nvPr/>
        </p:nvGrpSpPr>
        <p:grpSpPr>
          <a:xfrm>
            <a:off x="3639690" y="3227529"/>
            <a:ext cx="7131443" cy="1366411"/>
            <a:chOff x="5999092" y="1555203"/>
            <a:chExt cx="6192225" cy="1366411"/>
          </a:xfrm>
        </p:grpSpPr>
        <p:sp>
          <p:nvSpPr>
            <p:cNvPr id="174" name="Google Shape;174;p3"/>
            <p:cNvSpPr txBox="1"/>
            <p:nvPr/>
          </p:nvSpPr>
          <p:spPr>
            <a:xfrm>
              <a:off x="6770451" y="2090617"/>
              <a:ext cx="5420866" cy="83099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0" i="0" lang="en-US" sz="24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Infinitive/ The “-ing form”/ Too-enough</a:t>
              </a:r>
              <a:endParaRPr b="0" i="0" sz="24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75" name="Google Shape;175;p3"/>
            <p:cNvSpPr txBox="1"/>
            <p:nvPr/>
          </p:nvSpPr>
          <p:spPr>
            <a:xfrm>
              <a:off x="6751979" y="1561190"/>
              <a:ext cx="4507692" cy="5847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108000" spcFirstLastPara="1" rIns="108000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b="1" i="0" lang="en-US" sz="32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Grammar</a:t>
              </a:r>
              <a:endParaRPr b="1" i="0" sz="3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76" name="Google Shape;176;p3"/>
            <p:cNvSpPr txBox="1"/>
            <p:nvPr/>
          </p:nvSpPr>
          <p:spPr>
            <a:xfrm>
              <a:off x="5999092" y="1555203"/>
              <a:ext cx="958096" cy="6463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108000" spcFirstLastPara="1" rIns="108000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r>
                <a:rPr b="1" i="0" lang="en-US" sz="36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02.</a:t>
              </a:r>
              <a:endParaRPr b="1" i="0" sz="3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77" name="Google Shape;177;p3"/>
          <p:cNvGrpSpPr/>
          <p:nvPr/>
        </p:nvGrpSpPr>
        <p:grpSpPr>
          <a:xfrm>
            <a:off x="3169806" y="4650812"/>
            <a:ext cx="5279051" cy="997079"/>
            <a:chOff x="5999092" y="1555203"/>
            <a:chExt cx="5279051" cy="997079"/>
          </a:xfrm>
        </p:grpSpPr>
        <p:sp>
          <p:nvSpPr>
            <p:cNvPr id="178" name="Google Shape;178;p3"/>
            <p:cNvSpPr txBox="1"/>
            <p:nvPr/>
          </p:nvSpPr>
          <p:spPr>
            <a:xfrm>
              <a:off x="6770451" y="2090617"/>
              <a:ext cx="4507692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0" i="0" lang="en-US" sz="24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/m/, /n/ &amp; / ŋ/</a:t>
              </a:r>
              <a:endParaRPr b="0" i="0" sz="24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79" name="Google Shape;179;p3"/>
            <p:cNvSpPr txBox="1"/>
            <p:nvPr/>
          </p:nvSpPr>
          <p:spPr>
            <a:xfrm>
              <a:off x="6751979" y="1576180"/>
              <a:ext cx="4507692" cy="5847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108000" spcFirstLastPara="1" rIns="108000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b="1" i="0" lang="en-US" sz="32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Pronunciation</a:t>
              </a:r>
              <a:endParaRPr b="1" i="0" sz="3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80" name="Google Shape;180;p3"/>
            <p:cNvSpPr txBox="1"/>
            <p:nvPr/>
          </p:nvSpPr>
          <p:spPr>
            <a:xfrm>
              <a:off x="5999092" y="1555203"/>
              <a:ext cx="958096" cy="6463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108000" spcFirstLastPara="1" rIns="108000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r>
                <a:rPr b="1" i="0" lang="en-US" sz="36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03.</a:t>
              </a:r>
              <a:endParaRPr b="1" i="0" sz="3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19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366" name="Google Shape;366;p19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</p:txBody>
      </p:sp>
      <p:pic>
        <p:nvPicPr>
          <p:cNvPr descr="C:\Users\PC\Desktop\2.3.PNG" id="367" name="Google Shape;367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66193" y="1235676"/>
            <a:ext cx="5236615" cy="443821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PC\Desktop\2.4.PNG" id="368" name="Google Shape;368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702808" y="335345"/>
            <a:ext cx="4648364" cy="623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3" name="Google Shape;373;p20"/>
          <p:cNvPicPr preferRelativeResize="0"/>
          <p:nvPr/>
        </p:nvPicPr>
        <p:blipFill rotWithShape="1">
          <a:blip r:embed="rId4">
            <a:alphaModFix/>
          </a:blip>
          <a:srcRect b="27068" l="17057" r="17760" t="40361"/>
          <a:stretch/>
        </p:blipFill>
        <p:spPr>
          <a:xfrm>
            <a:off x="113444" y="121400"/>
            <a:ext cx="1771851" cy="498015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p20"/>
          <p:cNvSpPr/>
          <p:nvPr/>
        </p:nvSpPr>
        <p:spPr>
          <a:xfrm>
            <a:off x="3761427" y="3792623"/>
            <a:ext cx="5278745" cy="1014153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75" name="Google Shape;375;p20"/>
          <p:cNvSpPr txBox="1"/>
          <p:nvPr/>
        </p:nvSpPr>
        <p:spPr>
          <a:xfrm>
            <a:off x="1629507" y="2419176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77500" lnSpcReduction="20000"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b="1" i="0" lang="en-US" sz="8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03. Pronunciation: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b="1" i="0" lang="en-US" sz="9600" u="none" cap="none" strike="noStrike">
                <a:solidFill>
                  <a:srgbClr val="333333"/>
                </a:solidFill>
                <a:latin typeface="PT Sans"/>
                <a:ea typeface="PT Sans"/>
                <a:cs typeface="PT Sans"/>
                <a:sym typeface="PT Sans"/>
              </a:rPr>
              <a:t>/n/ and /ŋ/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9032"/>
              <a:buFont typeface="Comic Sans MS"/>
              <a:buNone/>
            </a:pPr>
            <a:r>
              <a:rPr b="1" i="0" lang="en-US" sz="8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endParaRPr b="1" i="0" sz="80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0" name="Google Shape;380;p21"/>
          <p:cNvPicPr preferRelativeResize="0"/>
          <p:nvPr/>
        </p:nvPicPr>
        <p:blipFill rotWithShape="1">
          <a:blip r:embed="rId4">
            <a:alphaModFix/>
          </a:blip>
          <a:srcRect b="34008" l="37115" r="49135" t="23406"/>
          <a:stretch/>
        </p:blipFill>
        <p:spPr>
          <a:xfrm>
            <a:off x="633046" y="1617785"/>
            <a:ext cx="1676400" cy="291904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p21"/>
          <p:cNvPicPr preferRelativeResize="0"/>
          <p:nvPr/>
        </p:nvPicPr>
        <p:blipFill rotWithShape="1">
          <a:blip r:embed="rId5">
            <a:alphaModFix/>
          </a:blip>
          <a:srcRect b="39225" l="37121" r="44466" t="24015"/>
          <a:stretch/>
        </p:blipFill>
        <p:spPr>
          <a:xfrm>
            <a:off x="2966773" y="1617785"/>
            <a:ext cx="2402396" cy="2696307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21"/>
          <p:cNvPicPr preferRelativeResize="0"/>
          <p:nvPr/>
        </p:nvPicPr>
        <p:blipFill rotWithShape="1">
          <a:blip r:embed="rId6">
            <a:alphaModFix/>
          </a:blip>
          <a:srcRect b="7841" l="36730" r="51058" t="19644"/>
          <a:stretch/>
        </p:blipFill>
        <p:spPr>
          <a:xfrm>
            <a:off x="5568460" y="718702"/>
            <a:ext cx="1547448" cy="5166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21" title="n-ng-advanced.mp3">
            <a:hlinkClick r:id="rId7"/>
          </p:cNvPr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268308" y="152400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21" title="n-ng-upperintermediate.mp3">
            <a:hlinkClick r:id="rId9"/>
          </p:cNvPr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268308" y="762000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21" title="n-ng-intermediate.mp3">
            <a:hlinkClick r:id="rId10"/>
          </p:cNvPr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877908" y="152400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24"/>
          <p:cNvSpPr/>
          <p:nvPr/>
        </p:nvSpPr>
        <p:spPr>
          <a:xfrm>
            <a:off x="4438996" y="3923607"/>
            <a:ext cx="3657600" cy="1014153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91" name="Google Shape;391;p24"/>
          <p:cNvSpPr txBox="1"/>
          <p:nvPr>
            <p:ph type="ctrTitle"/>
          </p:nvPr>
        </p:nvSpPr>
        <p:spPr>
          <a:xfrm>
            <a:off x="1507375" y="2236269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Comic Sans MS"/>
              <a:buNone/>
            </a:pPr>
            <a:r>
              <a:rPr b="1" lang="en-US" sz="8000">
                <a:latin typeface="Comic Sans MS"/>
                <a:ea typeface="Comic Sans MS"/>
                <a:cs typeface="Comic Sans MS"/>
                <a:sym typeface="Comic Sans MS"/>
              </a:rPr>
              <a:t>Thanks for</a:t>
            </a:r>
            <a:br>
              <a:rPr b="1" lang="en-US" sz="8000">
                <a:latin typeface="Comic Sans MS"/>
                <a:ea typeface="Comic Sans MS"/>
                <a:cs typeface="Comic Sans MS"/>
                <a:sym typeface="Comic Sans MS"/>
              </a:rPr>
            </a:br>
            <a:r>
              <a:rPr b="1" lang="en-US" sz="8000">
                <a:latin typeface="Comic Sans MS"/>
                <a:ea typeface="Comic Sans MS"/>
                <a:cs typeface="Comic Sans MS"/>
                <a:sym typeface="Comic Sans MS"/>
              </a:rPr>
              <a:t>your attention!</a:t>
            </a:r>
            <a:endParaRPr b="1" sz="80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392" name="Google Shape;392;p24"/>
          <p:cNvPicPr preferRelativeResize="0"/>
          <p:nvPr/>
        </p:nvPicPr>
        <p:blipFill rotWithShape="1">
          <a:blip r:embed="rId4">
            <a:alphaModFix/>
          </a:blip>
          <a:srcRect b="27068" l="17057" r="17760" t="40361"/>
          <a:stretch/>
        </p:blipFill>
        <p:spPr>
          <a:xfrm>
            <a:off x="113444" y="121400"/>
            <a:ext cx="1771851" cy="4980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4"/>
          <p:cNvPicPr preferRelativeResize="0"/>
          <p:nvPr/>
        </p:nvPicPr>
        <p:blipFill rotWithShape="1">
          <a:blip r:embed="rId4">
            <a:alphaModFix/>
          </a:blip>
          <a:srcRect b="27068" l="17057" r="17760" t="40361"/>
          <a:stretch/>
        </p:blipFill>
        <p:spPr>
          <a:xfrm>
            <a:off x="113444" y="121400"/>
            <a:ext cx="1771851" cy="49801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4"/>
          <p:cNvSpPr/>
          <p:nvPr/>
        </p:nvSpPr>
        <p:spPr>
          <a:xfrm>
            <a:off x="3761427" y="3792623"/>
            <a:ext cx="5278745" cy="1014153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87" name="Google Shape;187;p4"/>
          <p:cNvSpPr txBox="1"/>
          <p:nvPr/>
        </p:nvSpPr>
        <p:spPr>
          <a:xfrm>
            <a:off x="1524000" y="2118649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Comic Sans MS"/>
              <a:buNone/>
            </a:pPr>
            <a:r>
              <a:rPr b="1" i="0" lang="en-US" sz="8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01. Listening &amp; Speaking</a:t>
            </a:r>
            <a:endParaRPr b="1" i="0" sz="80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13897" y="947390"/>
            <a:ext cx="9327372" cy="54061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49"/>
          <p:cNvSpPr txBox="1"/>
          <p:nvPr>
            <p:ph idx="1" type="subTitle"/>
          </p:nvPr>
        </p:nvSpPr>
        <p:spPr>
          <a:xfrm>
            <a:off x="656492" y="319576"/>
            <a:ext cx="9144000" cy="7472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06400" lvl="0" marL="45720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b="1" lang="en-US" sz="3200" u="sng"/>
              <a:t>Vocabulary about shopping:</a:t>
            </a:r>
            <a:endParaRPr/>
          </a:p>
        </p:txBody>
      </p:sp>
      <p:pic>
        <p:nvPicPr>
          <p:cNvPr descr="Difference Between an Invoice and a Receipt | Invoice vs. Receipt" id="198" name="Google Shape;198;p49"/>
          <p:cNvPicPr preferRelativeResize="0"/>
          <p:nvPr/>
        </p:nvPicPr>
        <p:blipFill rotWithShape="1">
          <a:blip r:embed="rId4">
            <a:alphaModFix/>
          </a:blip>
          <a:srcRect b="7175" l="10331" r="13066" t="5184"/>
          <a:stretch/>
        </p:blipFill>
        <p:spPr>
          <a:xfrm>
            <a:off x="949568" y="1553267"/>
            <a:ext cx="2883877" cy="4568616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49"/>
          <p:cNvSpPr txBox="1"/>
          <p:nvPr/>
        </p:nvSpPr>
        <p:spPr>
          <a:xfrm>
            <a:off x="4255476" y="2441453"/>
            <a:ext cx="7362093" cy="30566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064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i="1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Receipt </a:t>
            </a:r>
            <a:r>
              <a:rPr b="0" i="0" lang="en-US" sz="2400" u="none" cap="none" strike="noStrike">
                <a:solidFill>
                  <a:srgbClr val="1D2A57"/>
                </a:solidFill>
                <a:latin typeface="Arial"/>
                <a:ea typeface="Arial"/>
                <a:cs typeface="Arial"/>
                <a:sym typeface="Arial"/>
              </a:rPr>
              <a:t>/rɪˈsiːt/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064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1D2A5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064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0" i="1" lang="en-US" sz="2400" u="none" cap="none" strike="noStrike">
                <a:solidFill>
                  <a:srgbClr val="1D2A57"/>
                </a:solidFill>
                <a:latin typeface="Arial"/>
                <a:ea typeface="Arial"/>
                <a:cs typeface="Arial"/>
                <a:sym typeface="Arial"/>
              </a:rPr>
              <a:t>Make </a:t>
            </a:r>
            <a:r>
              <a:rPr b="0" i="1" lang="en-US" sz="2400" u="sng" cap="none" strike="noStrike">
                <a:solidFill>
                  <a:srgbClr val="1D2A57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sure</a:t>
            </a:r>
            <a:r>
              <a:rPr b="0" i="1" lang="en-US" sz="2400" u="none" cap="none" strike="noStrike">
                <a:solidFill>
                  <a:srgbClr val="1D2A57"/>
                </a:solidFill>
                <a:latin typeface="Arial"/>
                <a:ea typeface="Arial"/>
                <a:cs typeface="Arial"/>
                <a:sym typeface="Arial"/>
              </a:rPr>
              <a:t> you are given a receipt </a:t>
            </a:r>
            <a:r>
              <a:rPr b="1" i="1" lang="en-US" sz="2400" u="none" cap="none" strike="noStrike">
                <a:solidFill>
                  <a:srgbClr val="1D2A57"/>
                </a:solidFill>
                <a:latin typeface="Arial"/>
                <a:ea typeface="Arial"/>
                <a:cs typeface="Arial"/>
                <a:sym typeface="Arial"/>
              </a:rPr>
              <a:t>for</a:t>
            </a:r>
            <a:r>
              <a:rPr b="0" i="1" lang="en-US" sz="2400" u="none" cap="none" strike="noStrike">
                <a:solidFill>
                  <a:srgbClr val="1D2A57"/>
                </a:solidFill>
                <a:latin typeface="Arial"/>
                <a:ea typeface="Arial"/>
                <a:cs typeface="Arial"/>
                <a:sym typeface="Arial"/>
              </a:rPr>
              <a:t> everything you </a:t>
            </a:r>
            <a:r>
              <a:rPr b="0" i="1" lang="en-US" sz="2400" u="sng" cap="none" strike="noStrike">
                <a:solidFill>
                  <a:srgbClr val="1D2A57"/>
                </a:solid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buy</a:t>
            </a:r>
            <a:r>
              <a:rPr b="0" i="1" lang="en-US" sz="2400" u="none" cap="none" strike="noStrike">
                <a:solidFill>
                  <a:srgbClr val="1D2A57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b="1" i="1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47b4cfa8dc_0_4"/>
          <p:cNvSpPr txBox="1"/>
          <p:nvPr>
            <p:ph idx="1" type="subTitle"/>
          </p:nvPr>
        </p:nvSpPr>
        <p:spPr>
          <a:xfrm>
            <a:off x="656492" y="319576"/>
            <a:ext cx="9144000" cy="7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06400" lvl="0" marL="45720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b="1" lang="en-US" sz="3200" u="sng"/>
              <a:t>Vocabulary about shopping:</a:t>
            </a:r>
            <a:endParaRPr/>
          </a:p>
        </p:txBody>
      </p:sp>
      <p:pic>
        <p:nvPicPr>
          <p:cNvPr id="205" name="Google Shape;205;g147b4cfa8dc_0_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1950" y="1591975"/>
            <a:ext cx="4922725" cy="3771775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g147b4cfa8dc_0_4"/>
          <p:cNvSpPr txBox="1"/>
          <p:nvPr/>
        </p:nvSpPr>
        <p:spPr>
          <a:xfrm>
            <a:off x="5659603" y="1591968"/>
            <a:ext cx="61395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en-US" sz="4800" u="none" cap="none" strike="noStrik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envelope</a:t>
            </a:r>
            <a:endParaRPr b="0" i="0" sz="4800" u="none" cap="none" strike="noStrike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en-US" sz="4800" u="none" cap="none" strike="noStrik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/ˈɑːn.və.loʊp/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g147b4cfa8dc_0_4"/>
          <p:cNvSpPr txBox="1"/>
          <p:nvPr/>
        </p:nvSpPr>
        <p:spPr>
          <a:xfrm>
            <a:off x="834514" y="5629629"/>
            <a:ext cx="10831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E.g: Don’t forget to put a stamp on the envelope.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8" name="Google Shape;208;g147b4cfa8dc_0_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922324" y="3650343"/>
            <a:ext cx="406400" cy="40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147b4cfa8dc_0_14"/>
          <p:cNvSpPr txBox="1"/>
          <p:nvPr>
            <p:ph idx="1" type="subTitle"/>
          </p:nvPr>
        </p:nvSpPr>
        <p:spPr>
          <a:xfrm>
            <a:off x="656492" y="319576"/>
            <a:ext cx="9144000" cy="7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06400" lvl="0" marL="45720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b="1" lang="en-US" sz="3200" u="sng"/>
              <a:t>Vocabulary about shopping:</a:t>
            </a:r>
            <a:endParaRPr/>
          </a:p>
        </p:txBody>
      </p:sp>
      <p:pic>
        <p:nvPicPr>
          <p:cNvPr id="214" name="Google Shape;214;g147b4cfa8dc_0_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8196" y="1672873"/>
            <a:ext cx="5023628" cy="3350760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g147b4cfa8dc_0_14"/>
          <p:cNvSpPr txBox="1"/>
          <p:nvPr/>
        </p:nvSpPr>
        <p:spPr>
          <a:xfrm>
            <a:off x="5526217" y="1877629"/>
            <a:ext cx="6139500" cy="13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n-US" sz="4000" u="none" cap="none" strike="noStrik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jewelry store</a:t>
            </a:r>
            <a:endParaRPr b="0" i="0" sz="4000" u="none" cap="none" strike="noStrike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n-US" sz="4000" u="none" cap="none" strike="noStrik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 /ˈdʒuː.əl.ri  stɔːr/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g147b4cfa8dc_0_14"/>
          <p:cNvSpPr txBox="1"/>
          <p:nvPr/>
        </p:nvSpPr>
        <p:spPr>
          <a:xfrm>
            <a:off x="339800" y="5146925"/>
            <a:ext cx="11411700" cy="14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0" i="0" lang="en-US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E.g: There is a very large jewelry store near my house.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47b4cfa8dc_0_25"/>
          <p:cNvSpPr txBox="1"/>
          <p:nvPr>
            <p:ph idx="1" type="subTitle"/>
          </p:nvPr>
        </p:nvSpPr>
        <p:spPr>
          <a:xfrm>
            <a:off x="656492" y="319576"/>
            <a:ext cx="9144000" cy="7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06400" lvl="0" marL="45720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b="1" lang="en-US" sz="3200" u="sng"/>
              <a:t>Vocabulary about shopping:</a:t>
            </a:r>
            <a:endParaRPr/>
          </a:p>
        </p:txBody>
      </p:sp>
      <p:pic>
        <p:nvPicPr>
          <p:cNvPr id="222" name="Google Shape;222;g147b4cfa8dc_0_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6489" y="1430507"/>
            <a:ext cx="5029200" cy="3352800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g147b4cfa8dc_0_25"/>
          <p:cNvSpPr txBox="1"/>
          <p:nvPr/>
        </p:nvSpPr>
        <p:spPr>
          <a:xfrm>
            <a:off x="5685701" y="1883623"/>
            <a:ext cx="6139500" cy="17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0" i="0" lang="en-US" sz="5400" u="none" cap="none" strike="noStrik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stationery store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0" i="0" lang="en-US" sz="5400" u="none" cap="none" strike="noStrik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/ˈsteɪ.ʃə.ner.i stɔːr/</a:t>
            </a:r>
            <a:endParaRPr b="0" i="0" sz="5400" u="none" cap="none" strike="noStrike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Google Shape;224;g147b4cfa8dc_0_25"/>
          <p:cNvSpPr txBox="1"/>
          <p:nvPr/>
        </p:nvSpPr>
        <p:spPr>
          <a:xfrm>
            <a:off x="421449" y="4941900"/>
            <a:ext cx="114039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en-US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E.g: I got these folders at the stationery store.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1_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2019-10-12T09:53:31Z</dcterms:created>
  <dc:creator>Windows User</dc:creator>
</cp:coreProperties>
</file>